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5" r:id="rId4"/>
    <p:sldId id="273" r:id="rId5"/>
    <p:sldId id="264" r:id="rId6"/>
    <p:sldId id="279" r:id="rId7"/>
    <p:sldId id="281" r:id="rId8"/>
    <p:sldId id="293" r:id="rId9"/>
    <p:sldId id="276" r:id="rId10"/>
    <p:sldId id="286" r:id="rId11"/>
    <p:sldId id="294" r:id="rId12"/>
    <p:sldId id="296" r:id="rId13"/>
    <p:sldId id="29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6BF"/>
    <a:srgbClr val="5794AD"/>
    <a:srgbClr val="A6CEDF"/>
    <a:srgbClr val="A4CDDF"/>
    <a:srgbClr val="A8D0E0"/>
    <a:srgbClr val="E6E6E6"/>
    <a:srgbClr val="A8CFE0"/>
    <a:srgbClr val="AAD0E1"/>
    <a:srgbClr val="A3CCDE"/>
    <a:srgbClr val="ABD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40" y="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54906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HTML:5 </a:t>
            </a: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웹 페이지 소개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2301110348</a:t>
            </a:r>
            <a:r>
              <a:rPr lang="ko-KR" altLang="en-US" sz="1400" dirty="0">
                <a:solidFill>
                  <a:schemeClr val="bg1"/>
                </a:solidFill>
              </a:rPr>
              <a:t> 장호석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27C456-B716-8644-D314-BBE64D900C7D}"/>
              </a:ext>
            </a:extLst>
          </p:cNvPr>
          <p:cNvSpPr/>
          <p:nvPr/>
        </p:nvSpPr>
        <p:spPr>
          <a:xfrm>
            <a:off x="10067278" y="6560598"/>
            <a:ext cx="2050741" cy="150901"/>
          </a:xfrm>
          <a:prstGeom prst="rect">
            <a:avLst/>
          </a:prstGeom>
          <a:solidFill>
            <a:srgbClr val="A8C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78B0E-7701-6025-89B7-66BE07F89377}"/>
              </a:ext>
            </a:extLst>
          </p:cNvPr>
          <p:cNvSpPr/>
          <p:nvPr/>
        </p:nvSpPr>
        <p:spPr>
          <a:xfrm>
            <a:off x="309621" y="3429000"/>
            <a:ext cx="2752077" cy="983200"/>
          </a:xfrm>
          <a:prstGeom prst="rect">
            <a:avLst/>
          </a:prstGeom>
          <a:solidFill>
            <a:srgbClr val="6CA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Coding Jang</a:t>
            </a:r>
            <a:r>
              <a:rPr lang="ko-KR" altLang="en-US" dirty="0"/>
              <a:t>의 코딩클럽</a:t>
            </a:r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레이아웃 </a:t>
            </a:r>
            <a:r>
              <a:rPr lang="en-US" altLang="ko-KR" sz="2800" b="1" spc="-300" dirty="0">
                <a:solidFill>
                  <a:schemeClr val="bg1"/>
                </a:solidFill>
              </a:rPr>
              <a:t>1 / </a:t>
            </a:r>
            <a:r>
              <a:rPr lang="en-US" altLang="ko-KR" sz="2800" b="1" spc="-300" dirty="0" err="1">
                <a:solidFill>
                  <a:schemeClr val="bg1"/>
                </a:solidFill>
              </a:rPr>
              <a:t>css</a:t>
            </a:r>
            <a:endParaRPr lang="ko-KR" altLang="en-US" sz="2800" b="1" spc="-3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39381" y="825165"/>
            <a:ext cx="10899243" cy="5461671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4811186" y="1067137"/>
            <a:ext cx="1903419" cy="5219700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8921784" y="1317262"/>
            <a:ext cx="1903419" cy="118149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ED6B76C-DBFD-174F-5265-328339B16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0" y="1067139"/>
            <a:ext cx="2625257" cy="5219700"/>
          </a:xfrm>
          <a:prstGeom prst="rect">
            <a:avLst/>
          </a:prstGeom>
        </p:spPr>
      </p:pic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360B311-4626-2308-C05B-03BCF19F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3" y="1065198"/>
            <a:ext cx="2444435" cy="5219700"/>
          </a:xfrm>
          <a:prstGeom prst="rect">
            <a:avLst/>
          </a:prstGeom>
        </p:spPr>
      </p:pic>
      <p:pic>
        <p:nvPicPr>
          <p:cNvPr id="16" name="그림 15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9FB1DA67-25FE-BE84-E300-18999DA2F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83" y="1317260"/>
            <a:ext cx="1903419" cy="11814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F4DD1D-0374-F13C-5EEF-E0293FA51352}"/>
              </a:ext>
            </a:extLst>
          </p:cNvPr>
          <p:cNvSpPr/>
          <p:nvPr/>
        </p:nvSpPr>
        <p:spPr>
          <a:xfrm>
            <a:off x="7324253" y="2687705"/>
            <a:ext cx="4137434" cy="3368022"/>
          </a:xfrm>
          <a:prstGeom prst="rect">
            <a:avLst/>
          </a:prstGeom>
          <a:solidFill>
            <a:srgbClr val="195F7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&lt;head&gt; </a:t>
            </a:r>
            <a:r>
              <a:rPr lang="ko-KR" altLang="en-US" dirty="0">
                <a:solidFill>
                  <a:schemeClr val="bg1"/>
                </a:solidFill>
              </a:rPr>
              <a:t>태그 안에서 </a:t>
            </a:r>
            <a:r>
              <a:rPr lang="en-US" altLang="ko-KR" dirty="0">
                <a:solidFill>
                  <a:schemeClr val="bg1"/>
                </a:solidFill>
              </a:rPr>
              <a:t>&lt;style&gt;</a:t>
            </a:r>
            <a:r>
              <a:rPr lang="ko-KR" altLang="en-US" dirty="0">
                <a:solidFill>
                  <a:schemeClr val="bg1"/>
                </a:solidFill>
              </a:rPr>
              <a:t>태그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사용하여 </a:t>
            </a:r>
            <a:r>
              <a:rPr lang="en-US" altLang="ko-KR" dirty="0" err="1">
                <a:solidFill>
                  <a:schemeClr val="bg1"/>
                </a:solidFill>
              </a:rPr>
              <a:t>css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형식을 지정 </a:t>
            </a:r>
            <a:r>
              <a:rPr lang="ko-KR" altLang="en-US" dirty="0" err="1">
                <a:solidFill>
                  <a:schemeClr val="bg1"/>
                </a:solidFill>
              </a:rPr>
              <a:t>해줌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248C9D5-C6E3-C23D-F8F0-8A2F781B05C2}"/>
              </a:ext>
            </a:extLst>
          </p:cNvPr>
          <p:cNvSpPr/>
          <p:nvPr/>
        </p:nvSpPr>
        <p:spPr>
          <a:xfrm>
            <a:off x="3364637" y="4074059"/>
            <a:ext cx="1216416" cy="642796"/>
          </a:xfrm>
          <a:prstGeom prst="wedgeRoundRectCallout">
            <a:avLst>
              <a:gd name="adj1" fmla="val -144279"/>
              <a:gd name="adj2" fmla="val 96303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Hover</a:t>
            </a:r>
            <a:r>
              <a:rPr lang="ko-KR" altLang="en-US" sz="1200" dirty="0"/>
              <a:t> 사용 </a:t>
            </a:r>
            <a:endParaRPr lang="en-US" altLang="ko-KR" sz="1200" dirty="0"/>
          </a:p>
          <a:p>
            <a:pPr algn="ctr"/>
            <a:r>
              <a:rPr lang="ko-KR" altLang="en-US" sz="1200" dirty="0"/>
              <a:t>누르면 색깔 바뀌게 설정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1A9BE9C-DC43-1584-1263-BC539FB11CCD}"/>
              </a:ext>
            </a:extLst>
          </p:cNvPr>
          <p:cNvSpPr/>
          <p:nvPr/>
        </p:nvSpPr>
        <p:spPr>
          <a:xfrm>
            <a:off x="3364637" y="1590358"/>
            <a:ext cx="1216415" cy="808810"/>
          </a:xfrm>
          <a:prstGeom prst="wedgeRectCallout">
            <a:avLst>
              <a:gd name="adj1" fmla="val -154058"/>
              <a:gd name="adj2" fmla="val 5802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Font</a:t>
            </a:r>
            <a:r>
              <a:rPr lang="ko-KR" altLang="en-US" sz="1200" dirty="0"/>
              <a:t>로 텍스트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사이즈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글꼴 위치 지정</a:t>
            </a:r>
            <a:endParaRPr lang="en-US" altLang="ko-KR" sz="1200" dirty="0"/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C482DC5D-23AE-5E38-ED4B-25FF0F94258B}"/>
              </a:ext>
            </a:extLst>
          </p:cNvPr>
          <p:cNvSpPr/>
          <p:nvPr/>
        </p:nvSpPr>
        <p:spPr>
          <a:xfrm>
            <a:off x="3364637" y="5033727"/>
            <a:ext cx="1216415" cy="589840"/>
          </a:xfrm>
          <a:prstGeom prst="wedgeRoundRectCallout">
            <a:avLst>
              <a:gd name="adj1" fmla="val -126520"/>
              <a:gd name="adj2" fmla="val 8705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문자 중앙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정렬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EFC93C1-15A7-2BCF-D57A-088737BC2702}"/>
              </a:ext>
            </a:extLst>
          </p:cNvPr>
          <p:cNvSpPr/>
          <p:nvPr/>
        </p:nvSpPr>
        <p:spPr>
          <a:xfrm>
            <a:off x="7025489" y="878186"/>
            <a:ext cx="1801876" cy="949238"/>
          </a:xfrm>
          <a:prstGeom prst="wedgeRoundRectCallout">
            <a:avLst>
              <a:gd name="adj1" fmla="val -66053"/>
              <a:gd name="adj2" fmla="val 74899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박스 테두리 </a:t>
            </a:r>
            <a:endParaRPr lang="en-US" altLang="ko-KR" sz="1200" dirty="0"/>
          </a:p>
          <a:p>
            <a:pPr algn="ctr"/>
            <a:r>
              <a:rPr lang="ko-KR" altLang="en-US" sz="1200" dirty="0"/>
              <a:t>크기</a:t>
            </a:r>
            <a:r>
              <a:rPr lang="en-US" altLang="ko-KR" sz="1200" dirty="0"/>
              <a:t>/</a:t>
            </a:r>
            <a:r>
              <a:rPr lang="ko-KR" altLang="en-US" sz="1200" dirty="0"/>
              <a:t>그림자</a:t>
            </a:r>
            <a:r>
              <a:rPr lang="en-US" altLang="ko-KR" sz="1200" dirty="0"/>
              <a:t>/</a:t>
            </a:r>
            <a:r>
              <a:rPr lang="ko-KR" altLang="en-US" sz="1200" dirty="0"/>
              <a:t>정렬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정리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DAC3866A-596F-D5D0-EC9D-A5FD439307C2}"/>
              </a:ext>
            </a:extLst>
          </p:cNvPr>
          <p:cNvSpPr/>
          <p:nvPr/>
        </p:nvSpPr>
        <p:spPr>
          <a:xfrm>
            <a:off x="7147316" y="2248629"/>
            <a:ext cx="1680049" cy="847656"/>
          </a:xfrm>
          <a:prstGeom prst="wedgeRoundRectCallout">
            <a:avLst>
              <a:gd name="adj1" fmla="val -112982"/>
              <a:gd name="adj2" fmla="val 7104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부분 우측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으로</a:t>
            </a:r>
            <a:r>
              <a:rPr lang="ko-KR" altLang="en-US" sz="1200" dirty="0"/>
              <a:t> 정렬</a:t>
            </a:r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E01CBD12-BC85-DF62-5830-53134BDFE7CB}"/>
              </a:ext>
            </a:extLst>
          </p:cNvPr>
          <p:cNvSpPr/>
          <p:nvPr/>
        </p:nvSpPr>
        <p:spPr>
          <a:xfrm>
            <a:off x="7147315" y="4906978"/>
            <a:ext cx="1774468" cy="949238"/>
          </a:xfrm>
          <a:prstGeom prst="wedgeRectCallout">
            <a:avLst>
              <a:gd name="adj1" fmla="val -113181"/>
              <a:gd name="adj2" fmla="val -414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Section </a:t>
            </a:r>
            <a:r>
              <a:rPr lang="ko-KR" altLang="en-US" sz="1200" dirty="0"/>
              <a:t>태그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박스 크기 지정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색상 지정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26DECCA-5D51-1AA7-214F-57DF94521F62}"/>
              </a:ext>
            </a:extLst>
          </p:cNvPr>
          <p:cNvSpPr/>
          <p:nvPr/>
        </p:nvSpPr>
        <p:spPr>
          <a:xfrm>
            <a:off x="10094614" y="349373"/>
            <a:ext cx="1186004" cy="715825"/>
          </a:xfrm>
          <a:prstGeom prst="wedgeRoundRectCallout">
            <a:avLst>
              <a:gd name="adj1" fmla="val -19306"/>
              <a:gd name="adj2" fmla="val 12320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하이퍼</a:t>
            </a:r>
            <a:r>
              <a:rPr lang="ko-KR" altLang="en-US" sz="1200" dirty="0"/>
              <a:t> 링크 </a:t>
            </a:r>
            <a:endParaRPr lang="en-US" altLang="ko-KR" sz="1200" dirty="0"/>
          </a:p>
          <a:p>
            <a:pPr algn="ctr"/>
            <a:r>
              <a:rPr lang="ko-KR" altLang="en-US" sz="1200" dirty="0"/>
              <a:t>줄 삭제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가운데 정렬</a:t>
            </a:r>
            <a:endParaRPr lang="en-US" altLang="ko-KR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95F272-CE27-2EDE-D730-1BAD082DB3DE}"/>
              </a:ext>
            </a:extLst>
          </p:cNvPr>
          <p:cNvSpPr/>
          <p:nvPr/>
        </p:nvSpPr>
        <p:spPr>
          <a:xfrm>
            <a:off x="10094614" y="6551629"/>
            <a:ext cx="2018829" cy="145949"/>
          </a:xfrm>
          <a:prstGeom prst="rect">
            <a:avLst/>
          </a:prstGeom>
          <a:solidFill>
            <a:srgbClr val="A4C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958">
              <a:srgbClr val="1A6079"/>
            </a:gs>
            <a:gs pos="36482">
              <a:srgbClr val="408099"/>
            </a:gs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BBA6E744-4C39-8F7A-E9BB-BE6FF289F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1" r="1" b="2865"/>
          <a:stretch/>
        </p:blipFill>
        <p:spPr>
          <a:xfrm>
            <a:off x="315522" y="557191"/>
            <a:ext cx="5668684" cy="5743618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99DD48E-7573-0B5A-D229-81702B537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r="21630" b="2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D0B9DD-1AB4-53D4-7B25-147420C262AB}"/>
              </a:ext>
            </a:extLst>
          </p:cNvPr>
          <p:cNvSpPr/>
          <p:nvPr/>
        </p:nvSpPr>
        <p:spPr>
          <a:xfrm>
            <a:off x="10067827" y="6551629"/>
            <a:ext cx="2045616" cy="15082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26CD22A-FF21-75F7-BC4B-73347222C406}"/>
              </a:ext>
            </a:extLst>
          </p:cNvPr>
          <p:cNvSpPr/>
          <p:nvPr/>
        </p:nvSpPr>
        <p:spPr>
          <a:xfrm>
            <a:off x="3252247" y="735291"/>
            <a:ext cx="2488677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Nav </a:t>
            </a:r>
            <a:r>
              <a:rPr lang="ko-KR" altLang="en-US" sz="1200" dirty="0">
                <a:solidFill>
                  <a:schemeClr val="tx1"/>
                </a:solidFill>
              </a:rPr>
              <a:t>구간에 블록속성 </a:t>
            </a:r>
            <a:r>
              <a:rPr lang="en-US" altLang="ko-KR" sz="1200" dirty="0">
                <a:solidFill>
                  <a:schemeClr val="tx1"/>
                </a:solidFill>
              </a:rPr>
              <a:t>div </a:t>
            </a:r>
            <a:r>
              <a:rPr lang="ko-KR" altLang="en-US" sz="1200" dirty="0">
                <a:solidFill>
                  <a:schemeClr val="tx1"/>
                </a:solidFill>
              </a:rPr>
              <a:t>태그를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사용하여 </a:t>
            </a:r>
            <a:r>
              <a:rPr lang="en-US" altLang="ko-KR" sz="1200" dirty="0">
                <a:solidFill>
                  <a:schemeClr val="tx1"/>
                </a:solidFill>
              </a:rPr>
              <a:t>h2</a:t>
            </a:r>
            <a:r>
              <a:rPr lang="ko-KR" altLang="en-US" sz="1200" dirty="0">
                <a:solidFill>
                  <a:schemeClr val="tx1"/>
                </a:solidFill>
              </a:rPr>
              <a:t>크기로 출력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ABDF33-DC6C-818D-E467-118484DC0515}"/>
              </a:ext>
            </a:extLst>
          </p:cNvPr>
          <p:cNvSpPr/>
          <p:nvPr/>
        </p:nvSpPr>
        <p:spPr>
          <a:xfrm>
            <a:off x="10113468" y="6523348"/>
            <a:ext cx="2097386" cy="193137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B7E40DDF-EC04-D217-4347-DF909EDF9309}"/>
              </a:ext>
            </a:extLst>
          </p:cNvPr>
          <p:cNvSpPr/>
          <p:nvPr/>
        </p:nvSpPr>
        <p:spPr>
          <a:xfrm>
            <a:off x="3139126" y="2848467"/>
            <a:ext cx="2568653" cy="79185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Table </a:t>
            </a:r>
            <a:r>
              <a:rPr lang="ko-KR" altLang="en-US" sz="1200" dirty="0">
                <a:solidFill>
                  <a:schemeClr val="tx1"/>
                </a:solidFill>
              </a:rPr>
              <a:t>태그를 사용하여 로그인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패스워드를 작성하는 테이블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생성 및 제출 버튼 생성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BF79B73-429D-B23E-DA7D-3CA479859B61}"/>
              </a:ext>
            </a:extLst>
          </p:cNvPr>
          <p:cNvSpPr/>
          <p:nvPr/>
        </p:nvSpPr>
        <p:spPr>
          <a:xfrm>
            <a:off x="6815580" y="5319072"/>
            <a:ext cx="4600280" cy="791851"/>
          </a:xfrm>
          <a:prstGeom prst="wedgeRectCallout">
            <a:avLst>
              <a:gd name="adj1" fmla="val -20423"/>
              <a:gd name="adj2" fmla="val -613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Basic/mid1/finish </a:t>
            </a:r>
            <a:r>
              <a:rPr lang="ko-KR" altLang="en-US" sz="1200" dirty="0">
                <a:solidFill>
                  <a:schemeClr val="tx1"/>
                </a:solidFill>
              </a:rPr>
              <a:t>연결하여 밑에 출력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2A1F62C-207C-3255-C79D-ACF93BE53BF8}"/>
              </a:ext>
            </a:extLst>
          </p:cNvPr>
          <p:cNvSpPr/>
          <p:nvPr/>
        </p:nvSpPr>
        <p:spPr>
          <a:xfrm>
            <a:off x="7251134" y="2704709"/>
            <a:ext cx="4458878" cy="791851"/>
          </a:xfrm>
          <a:prstGeom prst="wedgeRectCallout">
            <a:avLst>
              <a:gd name="adj1" fmla="val -35844"/>
              <a:gd name="adj2" fmla="val -6488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도움이 될 만한 </a:t>
            </a:r>
            <a:r>
              <a:rPr lang="en-US" altLang="ko-KR" sz="1200" dirty="0" err="1">
                <a:solidFill>
                  <a:schemeClr val="tx1"/>
                </a:solidFill>
              </a:rPr>
              <a:t>href</a:t>
            </a:r>
            <a:r>
              <a:rPr lang="ko-KR" altLang="en-US" sz="1200" dirty="0">
                <a:solidFill>
                  <a:schemeClr val="tx1"/>
                </a:solidFill>
              </a:rPr>
              <a:t> 링크와 작성한 자바</a:t>
            </a:r>
            <a:r>
              <a:rPr lang="en-US" altLang="ko-KR" sz="1200" dirty="0">
                <a:solidFill>
                  <a:schemeClr val="tx1"/>
                </a:solidFill>
              </a:rPr>
              <a:t>/ C / </a:t>
            </a:r>
            <a:r>
              <a:rPr lang="ko-KR" altLang="en-US" sz="1200" dirty="0">
                <a:solidFill>
                  <a:schemeClr val="tx1"/>
                </a:solidFill>
              </a:rPr>
              <a:t>파이썬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홈페이지 연결</a:t>
            </a:r>
          </a:p>
        </p:txBody>
      </p:sp>
    </p:spTree>
    <p:extLst>
      <p:ext uri="{BB962C8B-B14F-4D97-AF65-F5344CB8AC3E}">
        <p14:creationId xmlns:p14="http://schemas.microsoft.com/office/powerpoint/2010/main" val="40957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FE4D2E6-BDC0-4283-8CE0-922C98F51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8" y="390101"/>
            <a:ext cx="6125430" cy="6077798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266F2C81-3A51-49E1-B52C-A7E30DC8E717}"/>
              </a:ext>
            </a:extLst>
          </p:cNvPr>
          <p:cNvSpPr/>
          <p:nvPr/>
        </p:nvSpPr>
        <p:spPr>
          <a:xfrm>
            <a:off x="7553739" y="1749287"/>
            <a:ext cx="3008244" cy="1679713"/>
          </a:xfrm>
          <a:prstGeom prst="wedgeRectCallout">
            <a:avLst>
              <a:gd name="adj1" fmla="val -105414"/>
              <a:gd name="adj2" fmla="val 127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각각의 목차로 갈 수 있는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하이퍼</a:t>
            </a:r>
            <a:r>
              <a:rPr lang="ko-KR" altLang="en-US" dirty="0">
                <a:solidFill>
                  <a:schemeClr val="tx1"/>
                </a:solidFill>
              </a:rPr>
              <a:t> 링크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D2276E09-E8D6-476D-AD8D-6BF762A9D0E3}"/>
              </a:ext>
            </a:extLst>
          </p:cNvPr>
          <p:cNvSpPr/>
          <p:nvPr/>
        </p:nvSpPr>
        <p:spPr>
          <a:xfrm>
            <a:off x="4306957" y="1325217"/>
            <a:ext cx="2373601" cy="1577009"/>
          </a:xfrm>
          <a:prstGeom prst="wedgeRectCallout">
            <a:avLst>
              <a:gd name="adj1" fmla="val -68848"/>
              <a:gd name="adj2" fmla="val 969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Nav </a:t>
            </a:r>
            <a:r>
              <a:rPr lang="ko-KR" altLang="en-US" dirty="0">
                <a:solidFill>
                  <a:schemeClr val="tx1"/>
                </a:solidFill>
              </a:rPr>
              <a:t>태그에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도움이 될 사이트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하이퍼</a:t>
            </a:r>
            <a:r>
              <a:rPr lang="ko-KR" altLang="en-US" dirty="0">
                <a:solidFill>
                  <a:schemeClr val="tx1"/>
                </a:solidFill>
              </a:rPr>
              <a:t> 링크로 저장</a:t>
            </a:r>
          </a:p>
        </p:txBody>
      </p:sp>
    </p:spTree>
    <p:extLst>
      <p:ext uri="{BB962C8B-B14F-4D97-AF65-F5344CB8AC3E}">
        <p14:creationId xmlns:p14="http://schemas.microsoft.com/office/powerpoint/2010/main" val="223508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7F19D911-625D-C395-1B76-603AB5D32961}"/>
              </a:ext>
            </a:extLst>
          </p:cNvPr>
          <p:cNvSpPr/>
          <p:nvPr/>
        </p:nvSpPr>
        <p:spPr>
          <a:xfrm>
            <a:off x="1140643" y="791852"/>
            <a:ext cx="10133815" cy="526015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/>
              <a:t>들어 주셔서 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8908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229707" y="2577544"/>
            <a:ext cx="239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주      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229707" y="3706780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기   획   의   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229707" y="5037204"/>
            <a:ext cx="316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</a:rPr>
              <a:t>레   이  </a:t>
            </a:r>
            <a:r>
              <a:rPr lang="en-US" altLang="ko-KR" sz="2800" spc="-300" dirty="0">
                <a:solidFill>
                  <a:schemeClr val="bg1"/>
                </a:solidFill>
              </a:rPr>
              <a:t> </a:t>
            </a:r>
            <a:r>
              <a:rPr lang="ko-KR" altLang="en-US" sz="2800" spc="-300" dirty="0">
                <a:solidFill>
                  <a:schemeClr val="bg1"/>
                </a:solidFill>
              </a:rPr>
              <a:t>아   </a:t>
            </a:r>
            <a:r>
              <a:rPr lang="ko-KR" altLang="en-US" sz="2800" spc="-300" dirty="0" err="1">
                <a:solidFill>
                  <a:schemeClr val="bg1"/>
                </a:solidFill>
              </a:rPr>
              <a:t>웃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463583" y="932805"/>
            <a:ext cx="17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11997331" y="643778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ko-KR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9" y="2117975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818058" y="2081461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0" y="434797"/>
            <a:ext cx="38318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i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페이지 소개</a:t>
            </a:r>
            <a:endParaRPr lang="ko-KR" altLang="en-US" sz="5000" b="1" i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933274" y="2684479"/>
            <a:ext cx="257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인공지능 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설명</a:t>
            </a:r>
            <a:endParaRPr lang="en-US" altLang="ko-K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페이지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756486" y="3173125"/>
            <a:ext cx="26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언어 별 정리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788892" y="3173125"/>
            <a:ext cx="2840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사이트 링크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E84968-2949-A270-A36E-824D16D3BFC4}"/>
              </a:ext>
            </a:extLst>
          </p:cNvPr>
          <p:cNvSpPr/>
          <p:nvPr/>
        </p:nvSpPr>
        <p:spPr>
          <a:xfrm>
            <a:off x="9969623" y="6436311"/>
            <a:ext cx="2222377" cy="355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0668B1-54A9-22C1-4B18-A43A9A70D273}"/>
              </a:ext>
            </a:extLst>
          </p:cNvPr>
          <p:cNvSpPr/>
          <p:nvPr/>
        </p:nvSpPr>
        <p:spPr>
          <a:xfrm>
            <a:off x="9969623" y="6436311"/>
            <a:ext cx="2157274" cy="292385"/>
          </a:xfrm>
          <a:prstGeom prst="rect">
            <a:avLst/>
          </a:prstGeom>
          <a:solidFill>
            <a:srgbClr val="AA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1198330" y="985421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753226" y="3466272"/>
              <a:ext cx="136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주제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35741C-02C5-5BD7-5027-FEEF961D0DEF}"/>
              </a:ext>
            </a:extLst>
          </p:cNvPr>
          <p:cNvSpPr/>
          <p:nvPr/>
        </p:nvSpPr>
        <p:spPr>
          <a:xfrm>
            <a:off x="9871969" y="6445188"/>
            <a:ext cx="2320031" cy="328469"/>
          </a:xfrm>
          <a:prstGeom prst="rect">
            <a:avLst/>
          </a:prstGeom>
          <a:solidFill>
            <a:srgbClr val="A3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F0759ED-C509-B1A7-C906-EE293166345C}"/>
              </a:ext>
            </a:extLst>
          </p:cNvPr>
          <p:cNvSpPr/>
          <p:nvPr/>
        </p:nvSpPr>
        <p:spPr>
          <a:xfrm>
            <a:off x="6572435" y="985421"/>
            <a:ext cx="4900474" cy="1597981"/>
          </a:xfrm>
          <a:prstGeom prst="wedgeRectCallout">
            <a:avLst>
              <a:gd name="adj1" fmla="val -70440"/>
              <a:gd name="adj2" fmla="val 1458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</a:rPr>
              <a:t>코딩용어 정리</a:t>
            </a:r>
            <a:r>
              <a:rPr lang="en-US" altLang="ko-KR" sz="5000" dirty="0">
                <a:solidFill>
                  <a:schemeClr val="tx1"/>
                </a:solidFill>
              </a:rPr>
              <a:t>!</a:t>
            </a:r>
            <a:endParaRPr lang="ko-KR" alt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585CD0-F701-B6CC-B637-F82CA93C6708}"/>
              </a:ext>
            </a:extLst>
          </p:cNvPr>
          <p:cNvSpPr/>
          <p:nvPr/>
        </p:nvSpPr>
        <p:spPr>
          <a:xfrm>
            <a:off x="10005134" y="6507332"/>
            <a:ext cx="2186866" cy="269677"/>
          </a:xfrm>
          <a:prstGeom prst="rect">
            <a:avLst/>
          </a:prstGeom>
          <a:solidFill>
            <a:srgbClr val="C7E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85E02C58-E5A9-62AE-EDAE-5ECA000F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87583BF-906E-6631-9996-2A2B91B9CC5F}"/>
              </a:ext>
            </a:extLst>
          </p:cNvPr>
          <p:cNvSpPr/>
          <p:nvPr/>
        </p:nvSpPr>
        <p:spPr>
          <a:xfrm>
            <a:off x="3968318" y="488272"/>
            <a:ext cx="1198486" cy="3195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E18698-EECA-9EA9-D2E0-54D8A3B1B3A0}"/>
              </a:ext>
            </a:extLst>
          </p:cNvPr>
          <p:cNvSpPr/>
          <p:nvPr/>
        </p:nvSpPr>
        <p:spPr>
          <a:xfrm>
            <a:off x="2432482" y="461639"/>
            <a:ext cx="1464815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페이지 이름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E6061018-2450-31F9-8D87-BD9E4303141B}"/>
              </a:ext>
            </a:extLst>
          </p:cNvPr>
          <p:cNvSpPr/>
          <p:nvPr/>
        </p:nvSpPr>
        <p:spPr>
          <a:xfrm>
            <a:off x="2015231" y="1322772"/>
            <a:ext cx="1953087" cy="1091954"/>
          </a:xfrm>
          <a:prstGeom prst="wedgeRectCallout">
            <a:avLst>
              <a:gd name="adj1" fmla="val -65428"/>
              <a:gd name="adj2" fmla="val 1508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링크 정리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82A214F8-DDD0-6644-28EB-21EFD57B6E86}"/>
              </a:ext>
            </a:extLst>
          </p:cNvPr>
          <p:cNvSpPr/>
          <p:nvPr/>
        </p:nvSpPr>
        <p:spPr>
          <a:xfrm>
            <a:off x="7874493" y="1322772"/>
            <a:ext cx="1731146" cy="816746"/>
          </a:xfrm>
          <a:prstGeom prst="wedgeRectCallout">
            <a:avLst>
              <a:gd name="adj1" fmla="val 56603"/>
              <a:gd name="adj2" fmla="val 1146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로그인 박스</a:t>
            </a: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03AD9A88-AE6E-8F40-2A16-F57C3B401019}"/>
              </a:ext>
            </a:extLst>
          </p:cNvPr>
          <p:cNvSpPr/>
          <p:nvPr/>
        </p:nvSpPr>
        <p:spPr>
          <a:xfrm>
            <a:off x="5166804" y="2334827"/>
            <a:ext cx="1899821" cy="136716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인공지능 전망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724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기획 의도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공부 내용 복습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 공유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16536" y="3749337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피드백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A8104-BACF-6C0D-2B8F-10C3201BF3B3}"/>
              </a:ext>
            </a:extLst>
          </p:cNvPr>
          <p:cNvSpPr/>
          <p:nvPr/>
        </p:nvSpPr>
        <p:spPr>
          <a:xfrm>
            <a:off x="10040645" y="6436311"/>
            <a:ext cx="2151355" cy="421689"/>
          </a:xfrm>
          <a:prstGeom prst="rect">
            <a:avLst/>
          </a:prstGeom>
          <a:solidFill>
            <a:srgbClr val="A8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0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</a:rPr>
              <a:t>기대 효과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3136229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코딩 용어에 대한 이해도 상승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3136231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피드백으로 인한 실력 향상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3136230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내용 검색으로 인한 시간 단축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6B7F7B-0F62-1267-80E5-C517C477B773}"/>
              </a:ext>
            </a:extLst>
          </p:cNvPr>
          <p:cNvSpPr/>
          <p:nvPr/>
        </p:nvSpPr>
        <p:spPr>
          <a:xfrm>
            <a:off x="10093911" y="6507331"/>
            <a:ext cx="2110467" cy="230353"/>
          </a:xfrm>
          <a:prstGeom prst="rect">
            <a:avLst/>
          </a:prstGeom>
          <a:solidFill>
            <a:srgbClr val="AAD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721895" y="943299"/>
            <a:ext cx="5374105" cy="4557523"/>
            <a:chOff x="6817895" y="310803"/>
            <a:chExt cx="5374105" cy="45575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9900" b="1" dirty="0">
                  <a:solidFill>
                    <a:prstClr val="white"/>
                  </a:solidFill>
                  <a:latin typeface="Pretendard Black"/>
                  <a:ea typeface="+mj-ea"/>
                </a:rPr>
                <a:t>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8262151" y="3298666"/>
              <a:ext cx="26721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레이 아웃</a:t>
              </a:r>
              <a:endParaRPr kumimoji="0" lang="en-US" altLang="ko-KR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458A008E-B98F-4B2C-43D2-FDF5BA8F1543}"/>
              </a:ext>
            </a:extLst>
          </p:cNvPr>
          <p:cNvSpPr/>
          <p:nvPr/>
        </p:nvSpPr>
        <p:spPr>
          <a:xfrm>
            <a:off x="7377344" y="1438183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54DF293-3C57-794D-D456-0FF05AAC1582}"/>
              </a:ext>
            </a:extLst>
          </p:cNvPr>
          <p:cNvSpPr/>
          <p:nvPr/>
        </p:nvSpPr>
        <p:spPr>
          <a:xfrm>
            <a:off x="7377344" y="264702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079FCDA-B947-4011-1D04-F7D97728FE4E}"/>
              </a:ext>
            </a:extLst>
          </p:cNvPr>
          <p:cNvSpPr/>
          <p:nvPr/>
        </p:nvSpPr>
        <p:spPr>
          <a:xfrm>
            <a:off x="7377344" y="4016706"/>
            <a:ext cx="230819" cy="2396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71AD0D-EF3A-0C05-C7EA-471020B3C720}"/>
              </a:ext>
            </a:extLst>
          </p:cNvPr>
          <p:cNvSpPr/>
          <p:nvPr/>
        </p:nvSpPr>
        <p:spPr>
          <a:xfrm>
            <a:off x="8016535" y="1149658"/>
            <a:ext cx="3932807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메인 홈페이지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80691-39E6-215C-FF71-288905542D91}"/>
              </a:ext>
            </a:extLst>
          </p:cNvPr>
          <p:cNvSpPr/>
          <p:nvPr/>
        </p:nvSpPr>
        <p:spPr>
          <a:xfrm>
            <a:off x="8016536" y="235850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Pretendard"/>
              </a:rPr>
              <a:t>Java /python/C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39032D-FA7B-EC6A-EAD2-38AB31C1528E}"/>
              </a:ext>
            </a:extLst>
          </p:cNvPr>
          <p:cNvSpPr/>
          <p:nvPr/>
        </p:nvSpPr>
        <p:spPr>
          <a:xfrm>
            <a:off x="8056485" y="3765911"/>
            <a:ext cx="3932808" cy="816746"/>
          </a:xfrm>
          <a:prstGeom prst="rect">
            <a:avLst/>
          </a:prstGeom>
          <a:ln>
            <a:solidFill>
              <a:srgbClr val="224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하이퍼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 링크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BBEF25-0F69-C1C5-D2F5-F3A5E9844B8D}"/>
              </a:ext>
            </a:extLst>
          </p:cNvPr>
          <p:cNvSpPr/>
          <p:nvPr/>
        </p:nvSpPr>
        <p:spPr>
          <a:xfrm>
            <a:off x="10022889" y="6454066"/>
            <a:ext cx="2068497" cy="328474"/>
          </a:xfrm>
          <a:prstGeom prst="rect">
            <a:avLst/>
          </a:prstGeom>
          <a:solidFill>
            <a:srgbClr val="A9D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페이지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BB2C81-2C36-BFAF-F8BF-91BC4B766C18}"/>
              </a:ext>
            </a:extLst>
          </p:cNvPr>
          <p:cNvSpPr/>
          <p:nvPr/>
        </p:nvSpPr>
        <p:spPr>
          <a:xfrm>
            <a:off x="1163052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4860673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0672B-A8EF-ECCB-0200-D3BA1AFF1A40}"/>
              </a:ext>
            </a:extLst>
          </p:cNvPr>
          <p:cNvSpPr/>
          <p:nvPr/>
        </p:nvSpPr>
        <p:spPr>
          <a:xfrm>
            <a:off x="8558294" y="1324978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77B01-8FB5-8DC6-B676-456D321BD005}"/>
              </a:ext>
            </a:extLst>
          </p:cNvPr>
          <p:cNvSpPr/>
          <p:nvPr/>
        </p:nvSpPr>
        <p:spPr>
          <a:xfrm>
            <a:off x="14177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1134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1E65C2-5AE4-E701-E003-9BF73E2E398E}"/>
              </a:ext>
            </a:extLst>
          </p:cNvPr>
          <p:cNvSpPr/>
          <p:nvPr/>
        </p:nvSpPr>
        <p:spPr>
          <a:xfrm>
            <a:off x="8809117" y="1553578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784390" y="532547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메인 홈페이지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377282" y="5325478"/>
            <a:ext cx="2037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자바 설명페이지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7F28-1BA9-633D-4F8E-6D730B3B3494}"/>
              </a:ext>
            </a:extLst>
          </p:cNvPr>
          <p:cNvSpPr txBox="1"/>
          <p:nvPr/>
        </p:nvSpPr>
        <p:spPr>
          <a:xfrm>
            <a:off x="9354898" y="5325478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파이썬 설명</a:t>
            </a:r>
          </a:p>
        </p:txBody>
      </p:sp>
      <p:pic>
        <p:nvPicPr>
          <p:cNvPr id="8" name="그림 7" descr="텍스트, 고양이, 스크린샷이(가) 표시된 사진&#10;&#10;자동 생성된 설명">
            <a:extLst>
              <a:ext uri="{FF2B5EF4-FFF2-40B4-BE49-F238E27FC236}">
                <a16:creationId xmlns:a16="http://schemas.microsoft.com/office/drawing/2014/main" id="{127D0F87-41E7-DBB0-6E2F-47FAB1EE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8" y="1553578"/>
            <a:ext cx="2514600" cy="3556000"/>
          </a:xfrm>
          <a:prstGeom prst="rect">
            <a:avLst/>
          </a:prstGeom>
        </p:spPr>
      </p:pic>
      <p:pic>
        <p:nvPicPr>
          <p:cNvPr id="12" name="그림 11" descr="집고양이, 포유류, 텍스트, 고양이이(가) 표시된 사진&#10;&#10;자동 생성된 설명">
            <a:extLst>
              <a:ext uri="{FF2B5EF4-FFF2-40B4-BE49-F238E27FC236}">
                <a16:creationId xmlns:a16="http://schemas.microsoft.com/office/drawing/2014/main" id="{11CE5C43-8356-CCC2-FC97-5A7AC32D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17" y="1583378"/>
            <a:ext cx="2514600" cy="3526200"/>
          </a:xfrm>
          <a:prstGeom prst="rect">
            <a:avLst/>
          </a:prstGeom>
        </p:spPr>
      </p:pic>
      <p:pic>
        <p:nvPicPr>
          <p:cNvPr id="15" name="그림 14" descr="텍스트, 포유류, 고양이, 집고양이이(가) 표시된 사진&#10;&#10;자동 생성된 설명">
            <a:extLst>
              <a:ext uri="{FF2B5EF4-FFF2-40B4-BE49-F238E27FC236}">
                <a16:creationId xmlns:a16="http://schemas.microsoft.com/office/drawing/2014/main" id="{D2ACCAF1-A355-BEED-F61C-87B8D2D3B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17" y="1553577"/>
            <a:ext cx="2514600" cy="35560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B56137-C838-426D-C00B-7451E66DAA64}"/>
              </a:ext>
            </a:extLst>
          </p:cNvPr>
          <p:cNvSpPr/>
          <p:nvPr/>
        </p:nvSpPr>
        <p:spPr>
          <a:xfrm>
            <a:off x="10039546" y="6551629"/>
            <a:ext cx="2152454" cy="145949"/>
          </a:xfrm>
          <a:prstGeom prst="rect">
            <a:avLst/>
          </a:prstGeom>
          <a:solidFill>
            <a:srgbClr val="A6C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6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dirty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229</Words>
  <Application>Microsoft Office PowerPoint</Application>
  <PresentationFormat>와이드스크린</PresentationFormat>
  <Paragraphs>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Pretendard</vt:lpstr>
      <vt:lpstr>Pretendard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장호석</cp:lastModifiedBy>
  <cp:revision>77</cp:revision>
  <dcterms:created xsi:type="dcterms:W3CDTF">2022-08-03T01:14:38Z</dcterms:created>
  <dcterms:modified xsi:type="dcterms:W3CDTF">2023-04-24T03:49:45Z</dcterms:modified>
</cp:coreProperties>
</file>